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4" r:id="rId1"/>
  </p:sldMasterIdLst>
  <p:sldIdLst>
    <p:sldId id="256" r:id="rId2"/>
    <p:sldId id="257" r:id="rId3"/>
    <p:sldId id="263" r:id="rId4"/>
    <p:sldId id="265" r:id="rId5"/>
    <p:sldId id="264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91F204AA-3023-48E7-B98A-1E192DE82A09}">
          <p14:sldIdLst>
            <p14:sldId id="256"/>
            <p14:sldId id="257"/>
            <p14:sldId id="263"/>
            <p14:sldId id="265"/>
            <p14:sldId id="264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01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3818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78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7840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93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617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91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3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67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07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2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8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6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1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02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UB2 Logo Blu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5635" y="149019"/>
            <a:ext cx="1292660" cy="1610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781327" y="2028273"/>
            <a:ext cx="10338771" cy="141557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Material Energy &amp; Environment (CMEE'2025)</a:t>
            </a:r>
            <a:endParaRPr lang="fr-FR" sz="28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23571" y="3364882"/>
            <a:ext cx="745428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3800" b="0" cap="none" spc="0" dirty="0">
                <a:ln w="0">
                  <a:solidFill>
                    <a:srgbClr val="0070C0"/>
                  </a:solidFill>
                </a:ln>
                <a:solidFill>
                  <a:srgbClr val="7030A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3ds SemiBold" panose="02000503020000020004" pitchFamily="2" charset="0"/>
              </a:rPr>
              <a:t>CMEE’25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78295" y="664441"/>
            <a:ext cx="434484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2000" b="1" dirty="0">
                <a:ln>
                  <a:solidFill>
                    <a:srgbClr val="00B0F0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Université Batna 2</a:t>
            </a:r>
          </a:p>
          <a:p>
            <a:pPr lvl="0" algn="ctr">
              <a:tabLst>
                <a:tab pos="3510915" algn="l"/>
              </a:tabLst>
            </a:pPr>
            <a:r>
              <a:rPr lang="fr-FR" sz="2000" b="1" dirty="0">
                <a:ln>
                  <a:solidFill>
                    <a:srgbClr val="00B0F0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Faculté Technologie</a:t>
            </a:r>
          </a:p>
          <a:p>
            <a:pPr lvl="0" algn="ctr"/>
            <a:r>
              <a:rPr lang="fr-FR" sz="2000" b="1" dirty="0">
                <a:ln>
                  <a:solidFill>
                    <a:srgbClr val="00B0F0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Tronc commun sciences et technologie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30ADE1-7B0A-4E98-385F-D1D9B7723DF4}"/>
              </a:ext>
            </a:extLst>
          </p:cNvPr>
          <p:cNvSpPr/>
          <p:nvPr/>
        </p:nvSpPr>
        <p:spPr>
          <a:xfrm>
            <a:off x="1656400" y="5580873"/>
            <a:ext cx="858863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November 4-6, 2025 : </a:t>
            </a:r>
            <a:r>
              <a:rPr lang="fr-FR" sz="4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Batna</a:t>
            </a:r>
            <a:r>
              <a:rPr lang="en-US" sz="4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Algeria</a:t>
            </a:r>
            <a:endParaRPr lang="fr-FR" sz="4400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4" descr="UB2 Logo Blue.png">
            <a:extLst>
              <a:ext uri="{FF2B5EF4-FFF2-40B4-BE49-F238E27FC236}">
                <a16:creationId xmlns:a16="http://schemas.microsoft.com/office/drawing/2014/main" id="{DE6A614A-0D73-719A-CD0F-B692C02D8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0622" y="149019"/>
            <a:ext cx="1292660" cy="1610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1538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7650" y="1942476"/>
            <a:ext cx="43367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CA" sz="2000" b="1" cap="all" dirty="0"/>
              <a:t>Title centered and bolded (20)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0" y="3615730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1400" dirty="0"/>
              <a:t>Author1,*,  Author2 (14)</a:t>
            </a:r>
          </a:p>
          <a:p>
            <a:pPr algn="ctr"/>
            <a:r>
              <a:rPr lang="en-CA" sz="1400" dirty="0"/>
              <a:t>1- The author affiliation and full address should be located here, </a:t>
            </a:r>
          </a:p>
          <a:p>
            <a:pPr algn="ctr"/>
            <a:r>
              <a:rPr lang="en-CA" sz="1400" dirty="0"/>
              <a:t>*- E-mail  14</a:t>
            </a:r>
            <a:endParaRPr lang="fr-FR" sz="1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5381" cy="1201363"/>
          </a:xfrm>
          <a:prstGeom prst="rect">
            <a:avLst/>
          </a:prstGeom>
        </p:spPr>
      </p:pic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C50BC685-8577-06AD-59D2-AC440D13E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235" y="6496448"/>
            <a:ext cx="7773013" cy="361552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Material Energy &amp; Environment (CMEE'2025)</a:t>
            </a:r>
            <a:endParaRPr lang="fr-FR" sz="14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0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381" y="600681"/>
            <a:ext cx="1278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3" name="Espace réservé du pied de page 8">
            <a:extLst>
              <a:ext uri="{FF2B5EF4-FFF2-40B4-BE49-F238E27FC236}">
                <a16:creationId xmlns:a16="http://schemas.microsoft.com/office/drawing/2014/main" id="{85DFC2B2-FA8B-FADF-49A5-52F4C7F71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235" y="6496448"/>
            <a:ext cx="7773013" cy="361552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Material Energy &amp; Environment (CMEE'2025)</a:t>
            </a:r>
            <a:endParaRPr lang="fr-FR" sz="14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0D179C-9DDE-40F2-DA4D-6AEDC447E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5381" cy="120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DEAEF04-AEB9-FCCE-9D40-6A6DF6753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5381" cy="120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7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C734EEBC-13DF-8DDF-D17B-AEB675CE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235" y="6496448"/>
            <a:ext cx="7773013" cy="361552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Material Energy &amp; Environment (CMEE'2025)</a:t>
            </a:r>
            <a:endParaRPr lang="fr-FR" sz="14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BA20599-6976-197F-5836-6E4F2C28C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5381" cy="120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8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65381" y="506486"/>
            <a:ext cx="20394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F84D692F-B266-7CCB-AA3F-E8E16C3E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235" y="6496448"/>
            <a:ext cx="7773013" cy="361552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Material Energy &amp; Environment (CMEE'2025)</a:t>
            </a:r>
            <a:endParaRPr lang="fr-FR" sz="14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51AECBD-16D4-53FA-ADB8-44BD11647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5381" cy="120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0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125</Words>
  <Application>Microsoft Office PowerPoint</Application>
  <PresentationFormat>Grand écran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3ds SemiBold</vt:lpstr>
      <vt:lpstr>Arial</vt:lpstr>
      <vt:lpstr>Arial Black</vt:lpstr>
      <vt:lpstr>Times New Roman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XPRISTO</dc:creator>
  <cp:lastModifiedBy>XPRISTO</cp:lastModifiedBy>
  <cp:revision>10</cp:revision>
  <dcterms:created xsi:type="dcterms:W3CDTF">2024-09-12T09:55:52Z</dcterms:created>
  <dcterms:modified xsi:type="dcterms:W3CDTF">2025-10-01T19:42:33Z</dcterms:modified>
</cp:coreProperties>
</file>