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7" r:id="rId1"/>
  </p:sldMasterIdLst>
  <p:notesMasterIdLst>
    <p:notesMasterId r:id="rId3"/>
  </p:notesMasterIdLst>
  <p:sldIdLst>
    <p:sldId id="257" r:id="rId2"/>
  </p:sldIdLst>
  <p:sldSz cx="15119350" cy="21599525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03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03CD"/>
    <a:srgbClr val="1A209E"/>
    <a:srgbClr val="FF6600"/>
    <a:srgbClr val="161B86"/>
    <a:srgbClr val="D7E5F5"/>
    <a:srgbClr val="B5CEED"/>
    <a:srgbClr val="A0C1E8"/>
    <a:srgbClr val="CFCB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66" autoAdjust="0"/>
    <p:restoredTop sz="94671" autoAdjust="0"/>
  </p:normalViewPr>
  <p:slideViewPr>
    <p:cSldViewPr>
      <p:cViewPr>
        <p:scale>
          <a:sx n="66" d="100"/>
          <a:sy n="66" d="100"/>
        </p:scale>
        <p:origin x="2106" y="60"/>
      </p:cViewPr>
      <p:guideLst>
        <p:guide orient="horz" pos="6803"/>
        <p:guide pos="4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FBF621-0D58-4D90-AC48-81F538F81DA2}" type="datetimeFigureOut">
              <a:rPr lang="fr-FR" smtClean="0"/>
              <a:pPr/>
              <a:t>01/10/2025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09800" y="768350"/>
            <a:ext cx="268446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1200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C236EE-E2EC-4ED5-ACE3-95302047F8B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094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236EE-E2EC-4ED5-ACE3-95302047F8B0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443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3998" y="-26669"/>
            <a:ext cx="15164516" cy="21652862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9408" y="7573169"/>
            <a:ext cx="9634318" cy="5185089"/>
          </a:xfrm>
        </p:spPr>
        <p:txBody>
          <a:bodyPr anchor="b">
            <a:noAutofit/>
          </a:bodyPr>
          <a:lstStyle>
            <a:lvl1pPr algn="r">
              <a:defRPr sz="8929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9408" y="12758253"/>
            <a:ext cx="9634318" cy="345472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5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1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67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0239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79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535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291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047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4B381-18BA-4F2B-AEF5-3263D7DFBCCB}" type="datetimeFigureOut">
              <a:rPr lang="fr-FR" smtClean="0"/>
              <a:pPr/>
              <a:t>01/10/2025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27AAF-2B21-44E5-B6DB-7381679F8F8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080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957" y="1919958"/>
            <a:ext cx="10495769" cy="10719764"/>
          </a:xfrm>
        </p:spPr>
        <p:txBody>
          <a:bodyPr anchor="ctr">
            <a:normAutofit/>
          </a:bodyPr>
          <a:lstStyle>
            <a:lvl1pPr algn="l">
              <a:defRPr sz="7275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957" y="14079690"/>
            <a:ext cx="10495769" cy="4947803"/>
          </a:xfrm>
        </p:spPr>
        <p:txBody>
          <a:bodyPr anchor="ctr">
            <a:normAutofit/>
          </a:bodyPr>
          <a:lstStyle>
            <a:lvl1pPr marL="0" indent="0" algn="l">
              <a:buNone/>
              <a:defRPr sz="2976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5598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4B381-18BA-4F2B-AEF5-3263D7DFBCCB}" type="datetimeFigureOut">
              <a:rPr lang="fr-FR" smtClean="0"/>
              <a:pPr/>
              <a:t>01/10/2025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27AAF-2B21-44E5-B6DB-7381679F8F8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1115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1251" y="1919958"/>
            <a:ext cx="10040184" cy="9519791"/>
          </a:xfrm>
        </p:spPr>
        <p:txBody>
          <a:bodyPr anchor="ctr">
            <a:normAutofit/>
          </a:bodyPr>
          <a:lstStyle>
            <a:lvl1pPr algn="l">
              <a:defRPr sz="7275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20595" y="11439748"/>
            <a:ext cx="8961495" cy="119997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6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55980" indent="0">
              <a:buFontTx/>
              <a:buNone/>
              <a:defRPr/>
            </a:lvl2pPr>
            <a:lvl3pPr marL="1511960" indent="0">
              <a:buFontTx/>
              <a:buNone/>
              <a:defRPr/>
            </a:lvl3pPr>
            <a:lvl4pPr marL="2267941" indent="0">
              <a:buFontTx/>
              <a:buNone/>
              <a:defRPr/>
            </a:lvl4pPr>
            <a:lvl5pPr marL="3023921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954" y="14079690"/>
            <a:ext cx="10495770" cy="4947803"/>
          </a:xfrm>
        </p:spPr>
        <p:txBody>
          <a:bodyPr anchor="ctr">
            <a:normAutofit/>
          </a:bodyPr>
          <a:lstStyle>
            <a:lvl1pPr marL="0" indent="0" algn="l">
              <a:buNone/>
              <a:defRPr sz="2976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5598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4B381-18BA-4F2B-AEF5-3263D7DFBCCB}" type="datetimeFigureOut">
              <a:rPr lang="fr-FR" smtClean="0"/>
              <a:pPr/>
              <a:t>01/10/2025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27AAF-2B21-44E5-B6DB-7381679F8F8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798150" y="2489325"/>
            <a:ext cx="756164" cy="1841774"/>
          </a:xfrm>
          <a:prstGeom prst="rect">
            <a:avLst/>
          </a:prstGeom>
        </p:spPr>
        <p:txBody>
          <a:bodyPr vert="horz" lIns="151194" tIns="75597" rIns="151194" bIns="75597" rtlCol="0" anchor="ctr">
            <a:noAutofit/>
          </a:bodyPr>
          <a:lstStyle/>
          <a:p>
            <a:pPr lvl="0"/>
            <a:r>
              <a:rPr lang="en-US" sz="1322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157134" y="9091315"/>
            <a:ext cx="756164" cy="1841774"/>
          </a:xfrm>
          <a:prstGeom prst="rect">
            <a:avLst/>
          </a:prstGeom>
        </p:spPr>
        <p:txBody>
          <a:bodyPr vert="horz" lIns="151194" tIns="75597" rIns="151194" bIns="75597" rtlCol="0" anchor="ctr">
            <a:noAutofit/>
          </a:bodyPr>
          <a:lstStyle/>
          <a:p>
            <a:pPr lvl="0"/>
            <a:r>
              <a:rPr lang="en-US" sz="1322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4816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954" y="6084868"/>
            <a:ext cx="10495770" cy="8174497"/>
          </a:xfrm>
        </p:spPr>
        <p:txBody>
          <a:bodyPr anchor="b">
            <a:normAutofit/>
          </a:bodyPr>
          <a:lstStyle>
            <a:lvl1pPr algn="l">
              <a:defRPr sz="7275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954" y="14259365"/>
            <a:ext cx="10495770" cy="4768128"/>
          </a:xfrm>
        </p:spPr>
        <p:txBody>
          <a:bodyPr anchor="t">
            <a:normAutofit/>
          </a:bodyPr>
          <a:lstStyle>
            <a:lvl1pPr marL="0" indent="0" algn="l">
              <a:buNone/>
              <a:defRPr sz="2976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5598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4B381-18BA-4F2B-AEF5-3263D7DFBCCB}" type="datetimeFigureOut">
              <a:rPr lang="fr-FR" smtClean="0"/>
              <a:pPr/>
              <a:t>01/10/2025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27AAF-2B21-44E5-B6DB-7381679F8F8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1545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1251" y="1919958"/>
            <a:ext cx="10040184" cy="9519791"/>
          </a:xfrm>
        </p:spPr>
        <p:txBody>
          <a:bodyPr anchor="ctr">
            <a:normAutofit/>
          </a:bodyPr>
          <a:lstStyle>
            <a:lvl1pPr algn="l">
              <a:defRPr sz="7275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07952" y="12639722"/>
            <a:ext cx="10495772" cy="161964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96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55980" indent="0">
              <a:buFontTx/>
              <a:buNone/>
              <a:defRPr/>
            </a:lvl2pPr>
            <a:lvl3pPr marL="1511960" indent="0">
              <a:buFontTx/>
              <a:buNone/>
              <a:defRPr/>
            </a:lvl3pPr>
            <a:lvl4pPr marL="2267941" indent="0">
              <a:buFontTx/>
              <a:buNone/>
              <a:defRPr/>
            </a:lvl4pPr>
            <a:lvl5pPr marL="3023921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954" y="14259365"/>
            <a:ext cx="10495770" cy="4768128"/>
          </a:xfrm>
        </p:spPr>
        <p:txBody>
          <a:bodyPr anchor="t">
            <a:normAutofit/>
          </a:bodyPr>
          <a:lstStyle>
            <a:lvl1pPr marL="0" indent="0" algn="l">
              <a:buNone/>
              <a:defRPr sz="297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5598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4B381-18BA-4F2B-AEF5-3263D7DFBCCB}" type="datetimeFigureOut">
              <a:rPr lang="fr-FR" smtClean="0"/>
              <a:pPr/>
              <a:t>01/10/2025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27AAF-2B21-44E5-B6DB-7381679F8F8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798150" y="2489325"/>
            <a:ext cx="756164" cy="1841774"/>
          </a:xfrm>
          <a:prstGeom prst="rect">
            <a:avLst/>
          </a:prstGeom>
        </p:spPr>
        <p:txBody>
          <a:bodyPr vert="horz" lIns="151194" tIns="75597" rIns="151194" bIns="75597" rtlCol="0" anchor="ctr">
            <a:noAutofit/>
          </a:bodyPr>
          <a:lstStyle/>
          <a:p>
            <a:pPr lvl="0"/>
            <a:r>
              <a:rPr lang="en-US" sz="1322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157134" y="9091315"/>
            <a:ext cx="756164" cy="1841774"/>
          </a:xfrm>
          <a:prstGeom prst="rect">
            <a:avLst/>
          </a:prstGeom>
        </p:spPr>
        <p:txBody>
          <a:bodyPr vert="horz" lIns="151194" tIns="75597" rIns="151194" bIns="75597" rtlCol="0" anchor="ctr">
            <a:noAutofit/>
          </a:bodyPr>
          <a:lstStyle/>
          <a:p>
            <a:pPr lvl="0"/>
            <a:r>
              <a:rPr lang="en-US" sz="1322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58362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8289" y="1919958"/>
            <a:ext cx="10485436" cy="9519791"/>
          </a:xfrm>
        </p:spPr>
        <p:txBody>
          <a:bodyPr anchor="ctr">
            <a:normAutofit/>
          </a:bodyPr>
          <a:lstStyle>
            <a:lvl1pPr algn="l">
              <a:defRPr sz="7275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07952" y="12639722"/>
            <a:ext cx="10495772" cy="161964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968">
                <a:solidFill>
                  <a:schemeClr val="accent1"/>
                </a:solidFill>
              </a:defRPr>
            </a:lvl1pPr>
            <a:lvl2pPr marL="755980" indent="0">
              <a:buFontTx/>
              <a:buNone/>
              <a:defRPr/>
            </a:lvl2pPr>
            <a:lvl3pPr marL="1511960" indent="0">
              <a:buFontTx/>
              <a:buNone/>
              <a:defRPr/>
            </a:lvl3pPr>
            <a:lvl4pPr marL="2267941" indent="0">
              <a:buFontTx/>
              <a:buNone/>
              <a:defRPr/>
            </a:lvl4pPr>
            <a:lvl5pPr marL="3023921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954" y="14259365"/>
            <a:ext cx="10495770" cy="4768128"/>
          </a:xfrm>
        </p:spPr>
        <p:txBody>
          <a:bodyPr anchor="t">
            <a:normAutofit/>
          </a:bodyPr>
          <a:lstStyle>
            <a:lvl1pPr marL="0" indent="0" algn="l">
              <a:buNone/>
              <a:defRPr sz="297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5598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4B381-18BA-4F2B-AEF5-3263D7DFBCCB}" type="datetimeFigureOut">
              <a:rPr lang="fr-FR" smtClean="0"/>
              <a:pPr/>
              <a:t>01/10/2025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27AAF-2B21-44E5-B6DB-7381679F8F8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7553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4B381-18BA-4F2B-AEF5-3263D7DFBCCB}" type="datetimeFigureOut">
              <a:rPr lang="fr-FR" smtClean="0"/>
              <a:pPr/>
              <a:t>01/10/2025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27AAF-2B21-44E5-B6DB-7381679F8F8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0863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83320" y="1919960"/>
            <a:ext cx="1618438" cy="16539639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7955" y="1919960"/>
            <a:ext cx="8589831" cy="1653963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4B381-18BA-4F2B-AEF5-3263D7DFBCCB}" type="datetimeFigureOut">
              <a:rPr lang="fr-FR" smtClean="0"/>
              <a:pPr/>
              <a:t>01/10/2025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27AAF-2B21-44E5-B6DB-7381679F8F8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8387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67026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e 39"/>
          <p:cNvGrpSpPr/>
          <p:nvPr userDrawn="1"/>
        </p:nvGrpSpPr>
        <p:grpSpPr>
          <a:xfrm>
            <a:off x="216909" y="144145"/>
            <a:ext cx="14685533" cy="21011545"/>
            <a:chOff x="361575" y="389041"/>
            <a:chExt cx="24480000" cy="34224106"/>
          </a:xfrm>
        </p:grpSpPr>
        <p:sp>
          <p:nvSpPr>
            <p:cNvPr id="41" name="Rectangle à coins arrondis 40"/>
            <p:cNvSpPr/>
            <p:nvPr/>
          </p:nvSpPr>
          <p:spPr>
            <a:xfrm>
              <a:off x="361575" y="1429110"/>
              <a:ext cx="24480000" cy="33184037"/>
            </a:xfrm>
            <a:prstGeom prst="roundRect">
              <a:avLst>
                <a:gd name="adj" fmla="val 2744"/>
              </a:avLst>
            </a:prstGeom>
            <a:noFill/>
            <a:ln w="76200" cmpd="thickThin">
              <a:solidFill>
                <a:srgbClr val="1A20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764"/>
            </a:p>
          </p:txBody>
        </p:sp>
        <p:sp>
          <p:nvSpPr>
            <p:cNvPr id="42" name="Rectangle à coins arrondis 41"/>
            <p:cNvSpPr/>
            <p:nvPr/>
          </p:nvSpPr>
          <p:spPr>
            <a:xfrm>
              <a:off x="4766481" y="389041"/>
              <a:ext cx="15709745" cy="2082632"/>
            </a:xfrm>
            <a:prstGeom prst="roundRect">
              <a:avLst/>
            </a:prstGeom>
            <a:solidFill>
              <a:schemeClr val="bg1"/>
            </a:solidFill>
            <a:ln w="76200" cmpd="thickThin">
              <a:solidFill>
                <a:srgbClr val="1A20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9868">
                <a:defRPr/>
              </a:pPr>
              <a:r>
                <a:rPr lang="en-US" sz="2000" b="1" dirty="0">
                  <a:solidFill>
                    <a:srgbClr val="1A209E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The</a:t>
              </a:r>
              <a:r>
                <a:rPr lang="en-US" sz="2000" b="1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 </a:t>
              </a:r>
              <a:r>
                <a:rPr lang="en-US" sz="2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7</a:t>
              </a:r>
              <a:r>
                <a:rPr lang="en-US" sz="2000" b="1" baseline="30000" dirty="0">
                  <a:solidFill>
                    <a:srgbClr val="1A209E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th</a:t>
              </a:r>
              <a:r>
                <a:rPr lang="en-US" sz="2000" b="1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 </a:t>
              </a:r>
              <a:r>
                <a:rPr lang="en-US" sz="2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I</a:t>
              </a:r>
              <a:r>
                <a:rPr lang="en-US" sz="2000" b="1" dirty="0">
                  <a:solidFill>
                    <a:srgbClr val="1A209E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nternational</a:t>
              </a:r>
              <a:r>
                <a:rPr lang="en-US" sz="2000" b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 </a:t>
              </a:r>
              <a:r>
                <a:rPr lang="en-US" sz="2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C</a:t>
              </a:r>
              <a:r>
                <a:rPr lang="en-US" sz="2000" b="1" dirty="0">
                  <a:solidFill>
                    <a:srgbClr val="1A209E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onference on </a:t>
              </a:r>
              <a:r>
                <a:rPr lang="en-US" sz="2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M</a:t>
              </a:r>
              <a:r>
                <a:rPr lang="en-US" sz="2000" b="1" dirty="0">
                  <a:solidFill>
                    <a:srgbClr val="1A209E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echanics and </a:t>
              </a:r>
              <a:r>
                <a:rPr lang="en-US" sz="2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E</a:t>
              </a:r>
              <a:r>
                <a:rPr lang="en-US" sz="2000" b="1" dirty="0">
                  <a:solidFill>
                    <a:srgbClr val="1A209E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nergy</a:t>
              </a:r>
            </a:p>
            <a:p>
              <a:pPr algn="ctr" defTabSz="69868">
                <a:defRPr/>
              </a:pPr>
              <a:r>
                <a:rPr lang="en-US" sz="2800" b="1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 </a:t>
              </a:r>
            </a:p>
            <a:p>
              <a:pPr algn="ctr" defTabSz="69868">
                <a:defRPr/>
              </a:pPr>
              <a:r>
                <a:rPr lang="en-US" sz="2000" b="1" dirty="0">
                  <a:solidFill>
                    <a:srgbClr val="1A209E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December</a:t>
              </a:r>
              <a:r>
                <a:rPr lang="en-US" sz="2000" b="1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 </a:t>
              </a:r>
              <a:r>
                <a:rPr lang="en-US" sz="2000" b="1" kern="12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  <a:ea typeface="+mn-ea"/>
                  <a:cs typeface="+mn-cs"/>
                </a:rPr>
                <a:t>21-</a:t>
              </a:r>
              <a:r>
                <a:rPr lang="en-US" sz="2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23</a:t>
              </a:r>
              <a:r>
                <a:rPr lang="en-US" sz="2000" b="1" dirty="0">
                  <a:solidFill>
                    <a:srgbClr val="1A209E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, 2022, </a:t>
              </a:r>
              <a:r>
                <a:rPr lang="en-US" sz="2000" b="1" dirty="0" err="1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Hammamet</a:t>
              </a:r>
              <a:r>
                <a:rPr lang="en-US" sz="2000" b="1" dirty="0">
                  <a:solidFill>
                    <a:srgbClr val="1A209E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Rounded MT Bold" pitchFamily="34" charset="0"/>
                </a:rPr>
                <a:t>, TUNISIA</a:t>
              </a:r>
            </a:p>
          </p:txBody>
        </p:sp>
      </p:grpSp>
      <p:sp>
        <p:nvSpPr>
          <p:cNvPr id="43" name="Rectangle 28"/>
          <p:cNvSpPr>
            <a:spLocks noChangeArrowheads="1"/>
          </p:cNvSpPr>
          <p:nvPr userDrawn="1"/>
        </p:nvSpPr>
        <p:spPr bwMode="auto">
          <a:xfrm>
            <a:off x="0" y="106279"/>
            <a:ext cx="92379" cy="47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11" tIns="22855" rIns="45711" bIns="22855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sz="2764"/>
          </a:p>
        </p:txBody>
      </p:sp>
      <p:sp>
        <p:nvSpPr>
          <p:cNvPr id="44" name="Rectangle 44"/>
          <p:cNvSpPr>
            <a:spLocks noChangeArrowheads="1"/>
          </p:cNvSpPr>
          <p:nvPr userDrawn="1"/>
        </p:nvSpPr>
        <p:spPr bwMode="auto">
          <a:xfrm>
            <a:off x="0" y="106279"/>
            <a:ext cx="92379" cy="47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11" tIns="22855" rIns="45711" bIns="22855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sz="2764"/>
          </a:p>
        </p:txBody>
      </p:sp>
      <p:sp>
        <p:nvSpPr>
          <p:cNvPr id="45" name="Rectangle 120"/>
          <p:cNvSpPr>
            <a:spLocks noChangeArrowheads="1"/>
          </p:cNvSpPr>
          <p:nvPr userDrawn="1"/>
        </p:nvSpPr>
        <p:spPr bwMode="auto">
          <a:xfrm>
            <a:off x="0" y="106279"/>
            <a:ext cx="92379" cy="47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11" tIns="22855" rIns="45711" bIns="22855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sz="2764"/>
          </a:p>
        </p:txBody>
      </p:sp>
      <p:sp>
        <p:nvSpPr>
          <p:cNvPr id="46" name="Rectangle 122"/>
          <p:cNvSpPr>
            <a:spLocks noChangeArrowheads="1"/>
          </p:cNvSpPr>
          <p:nvPr userDrawn="1"/>
        </p:nvSpPr>
        <p:spPr bwMode="auto">
          <a:xfrm>
            <a:off x="0" y="106279"/>
            <a:ext cx="92379" cy="47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11" tIns="22855" rIns="45711" bIns="22855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sz="2764"/>
          </a:p>
        </p:txBody>
      </p:sp>
      <p:sp>
        <p:nvSpPr>
          <p:cNvPr id="47" name="Rectangle 120"/>
          <p:cNvSpPr>
            <a:spLocks noChangeArrowheads="1"/>
          </p:cNvSpPr>
          <p:nvPr userDrawn="1"/>
        </p:nvSpPr>
        <p:spPr bwMode="auto">
          <a:xfrm>
            <a:off x="0" y="-239838"/>
            <a:ext cx="108669" cy="479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53777" tIns="26889" rIns="53777" bIns="26889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sz="2764"/>
          </a:p>
        </p:txBody>
      </p:sp>
      <p:sp>
        <p:nvSpPr>
          <p:cNvPr id="48" name="Rectangle 122"/>
          <p:cNvSpPr>
            <a:spLocks noChangeArrowheads="1"/>
          </p:cNvSpPr>
          <p:nvPr userDrawn="1"/>
        </p:nvSpPr>
        <p:spPr bwMode="auto">
          <a:xfrm>
            <a:off x="0" y="-239838"/>
            <a:ext cx="108669" cy="479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53777" tIns="26889" rIns="53777" bIns="26889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sz="2764"/>
          </a:p>
        </p:txBody>
      </p:sp>
      <p:sp>
        <p:nvSpPr>
          <p:cNvPr id="49" name="Rectangle 124"/>
          <p:cNvSpPr>
            <a:spLocks noChangeArrowheads="1"/>
          </p:cNvSpPr>
          <p:nvPr userDrawn="1"/>
        </p:nvSpPr>
        <p:spPr bwMode="auto">
          <a:xfrm>
            <a:off x="0" y="-239838"/>
            <a:ext cx="108669" cy="479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53777" tIns="26889" rIns="53777" bIns="26889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sz="2764"/>
          </a:p>
        </p:txBody>
      </p:sp>
      <p:sp>
        <p:nvSpPr>
          <p:cNvPr id="50" name="Rectangle 126"/>
          <p:cNvSpPr>
            <a:spLocks noChangeArrowheads="1"/>
          </p:cNvSpPr>
          <p:nvPr userDrawn="1"/>
        </p:nvSpPr>
        <p:spPr bwMode="auto">
          <a:xfrm>
            <a:off x="0" y="-239838"/>
            <a:ext cx="108669" cy="479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53777" tIns="26889" rIns="53777" bIns="26889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sz="2764"/>
          </a:p>
        </p:txBody>
      </p:sp>
      <p:sp>
        <p:nvSpPr>
          <p:cNvPr id="51" name="Rectangle 128"/>
          <p:cNvSpPr>
            <a:spLocks noChangeArrowheads="1"/>
          </p:cNvSpPr>
          <p:nvPr userDrawn="1"/>
        </p:nvSpPr>
        <p:spPr bwMode="auto">
          <a:xfrm>
            <a:off x="0" y="-239838"/>
            <a:ext cx="108669" cy="479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53777" tIns="26889" rIns="53777" bIns="26889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sz="2764"/>
          </a:p>
        </p:txBody>
      </p:sp>
      <p:sp>
        <p:nvSpPr>
          <p:cNvPr id="52" name="Rectangle 130"/>
          <p:cNvSpPr>
            <a:spLocks noChangeArrowheads="1"/>
          </p:cNvSpPr>
          <p:nvPr userDrawn="1"/>
        </p:nvSpPr>
        <p:spPr bwMode="auto">
          <a:xfrm>
            <a:off x="0" y="-239838"/>
            <a:ext cx="108669" cy="479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53777" tIns="26889" rIns="53777" bIns="26889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sz="2764"/>
          </a:p>
        </p:txBody>
      </p:sp>
      <p:sp>
        <p:nvSpPr>
          <p:cNvPr id="53" name="Rectangle 131"/>
          <p:cNvSpPr>
            <a:spLocks noChangeArrowheads="1"/>
          </p:cNvSpPr>
          <p:nvPr userDrawn="1"/>
        </p:nvSpPr>
        <p:spPr bwMode="auto">
          <a:xfrm>
            <a:off x="0" y="121063"/>
            <a:ext cx="179136" cy="249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53777" tIns="26889" rIns="53777" bIns="26889" numCol="1" anchor="ctr" anchorCtr="0" compatLnSpc="1">
            <a:prstTxWarp prst="textNoShape">
              <a:avLst/>
            </a:prstTxWarp>
            <a:spAutoFit/>
          </a:bodyPr>
          <a:lstStyle/>
          <a:p>
            <a:pPr defTabSz="537796" fontAlgn="base">
              <a:spcBef>
                <a:spcPct val="0"/>
              </a:spcBef>
              <a:spcAft>
                <a:spcPct val="0"/>
              </a:spcAft>
            </a:pPr>
            <a:r>
              <a:rPr lang="fr-FR" sz="733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fr-FR" sz="1267" dirty="0">
                <a:latin typeface="Arial" pitchFamily="34" charset="0"/>
                <a:cs typeface="Arial" pitchFamily="34" charset="0"/>
              </a:rPr>
              <a:t> </a:t>
            </a:r>
            <a:endParaRPr lang="fr-FR" sz="1067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Rectangle 140"/>
          <p:cNvSpPr>
            <a:spLocks noChangeArrowheads="1"/>
          </p:cNvSpPr>
          <p:nvPr userDrawn="1"/>
        </p:nvSpPr>
        <p:spPr bwMode="auto">
          <a:xfrm>
            <a:off x="0" y="-239838"/>
            <a:ext cx="108669" cy="479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53777" tIns="26889" rIns="53777" bIns="26889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sz="2764"/>
          </a:p>
        </p:txBody>
      </p:sp>
      <p:sp>
        <p:nvSpPr>
          <p:cNvPr id="72" name="Rectangle à coins arrondis 71"/>
          <p:cNvSpPr/>
          <p:nvPr userDrawn="1"/>
        </p:nvSpPr>
        <p:spPr>
          <a:xfrm>
            <a:off x="3109835" y="20847231"/>
            <a:ext cx="8999676" cy="619038"/>
          </a:xfrm>
          <a:prstGeom prst="roundRect">
            <a:avLst/>
          </a:prstGeom>
          <a:solidFill>
            <a:schemeClr val="bg1"/>
          </a:solidFill>
          <a:ln w="76200" cmpd="thickThin">
            <a:solidFill>
              <a:srgbClr val="1A20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9868">
              <a:lnSpc>
                <a:spcPct val="150000"/>
              </a:lnSpc>
              <a:defRPr/>
            </a:pPr>
            <a:r>
              <a:rPr lang="fr-FR" sz="1866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Web site: </a:t>
            </a:r>
            <a:r>
              <a:rPr lang="fr-FR" sz="1866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http://www.icme.aicme.net</a:t>
            </a:r>
          </a:p>
        </p:txBody>
      </p:sp>
      <p:pic>
        <p:nvPicPr>
          <p:cNvPr id="24" name="Image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394" y="528131"/>
            <a:ext cx="1675248" cy="679337"/>
          </a:xfrm>
          <a:prstGeom prst="rect">
            <a:avLst/>
          </a:prstGeom>
        </p:spPr>
      </p:pic>
      <p:sp>
        <p:nvSpPr>
          <p:cNvPr id="25" name="ZoneTexte 24"/>
          <p:cNvSpPr txBox="1"/>
          <p:nvPr userDrawn="1"/>
        </p:nvSpPr>
        <p:spPr>
          <a:xfrm>
            <a:off x="11548795" y="1156054"/>
            <a:ext cx="581338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3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</a:p>
        </p:txBody>
      </p:sp>
      <p:pic>
        <p:nvPicPr>
          <p:cNvPr id="26" name="Image 2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56" y="606573"/>
            <a:ext cx="1503783" cy="57147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95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4B381-18BA-4F2B-AEF5-3263D7DFBCCB}" type="datetimeFigureOut">
              <a:rPr lang="fr-FR" smtClean="0"/>
              <a:pPr/>
              <a:t>01/10/2025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27AAF-2B21-44E5-B6DB-7381679F8F8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3425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954" y="8506485"/>
            <a:ext cx="10495770" cy="5752885"/>
          </a:xfrm>
        </p:spPr>
        <p:txBody>
          <a:bodyPr anchor="b"/>
          <a:lstStyle>
            <a:lvl1pPr algn="l">
              <a:defRPr sz="6614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954" y="14259365"/>
            <a:ext cx="10495770" cy="2709862"/>
          </a:xfrm>
        </p:spPr>
        <p:txBody>
          <a:bodyPr anchor="t"/>
          <a:lstStyle>
            <a:lvl1pPr marL="0" indent="0" algn="l">
              <a:buNone/>
              <a:defRPr sz="330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5598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4B381-18BA-4F2B-AEF5-3263D7DFBCCB}" type="datetimeFigureOut">
              <a:rPr lang="fr-FR" smtClean="0"/>
              <a:pPr/>
              <a:t>01/10/2025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27AAF-2B21-44E5-B6DB-7381679F8F8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9949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957" y="1919958"/>
            <a:ext cx="10495769" cy="415990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7958" y="6804855"/>
            <a:ext cx="5106102" cy="12222635"/>
          </a:xfrm>
        </p:spPr>
        <p:txBody>
          <a:bodyPr>
            <a:normAutofit/>
          </a:bodyPr>
          <a:lstStyle>
            <a:lvl1pPr>
              <a:defRPr sz="2976"/>
            </a:lvl1pPr>
            <a:lvl2pPr>
              <a:defRPr sz="2646"/>
            </a:lvl2pPr>
            <a:lvl3pPr>
              <a:defRPr sz="231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7621" y="6804860"/>
            <a:ext cx="5106104" cy="12222638"/>
          </a:xfrm>
        </p:spPr>
        <p:txBody>
          <a:bodyPr>
            <a:normAutofit/>
          </a:bodyPr>
          <a:lstStyle>
            <a:lvl1pPr>
              <a:defRPr sz="2976"/>
            </a:lvl1pPr>
            <a:lvl2pPr>
              <a:defRPr sz="2646"/>
            </a:lvl2pPr>
            <a:lvl3pPr>
              <a:defRPr sz="231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4B381-18BA-4F2B-AEF5-3263D7DFBCCB}" type="datetimeFigureOut">
              <a:rPr lang="fr-FR" smtClean="0"/>
              <a:pPr/>
              <a:t>01/10/2025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27AAF-2B21-44E5-B6DB-7381679F8F8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917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956" y="1919958"/>
            <a:ext cx="10495767" cy="4159909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955" y="6806096"/>
            <a:ext cx="5110340" cy="1814959"/>
          </a:xfrm>
        </p:spPr>
        <p:txBody>
          <a:bodyPr anchor="b">
            <a:noAutofit/>
          </a:bodyPr>
          <a:lstStyle>
            <a:lvl1pPr marL="0" indent="0">
              <a:buNone/>
              <a:defRPr sz="3968" b="0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955" y="8621059"/>
            <a:ext cx="5110340" cy="1040643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3382" y="6806096"/>
            <a:ext cx="5110340" cy="1814959"/>
          </a:xfrm>
        </p:spPr>
        <p:txBody>
          <a:bodyPr anchor="b">
            <a:noAutofit/>
          </a:bodyPr>
          <a:lstStyle>
            <a:lvl1pPr marL="0" indent="0">
              <a:buNone/>
              <a:defRPr sz="3968" b="0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93382" y="8621059"/>
            <a:ext cx="5110340" cy="1040643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4B381-18BA-4F2B-AEF5-3263D7DFBCCB}" type="datetimeFigureOut">
              <a:rPr lang="fr-FR" smtClean="0"/>
              <a:pPr/>
              <a:t>01/10/2025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27AAF-2B21-44E5-B6DB-7381679F8F8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3252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955" y="1919958"/>
            <a:ext cx="10495769" cy="415990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4B381-18BA-4F2B-AEF5-3263D7DFBCCB}" type="datetimeFigureOut">
              <a:rPr lang="fr-FR" smtClean="0"/>
              <a:pPr/>
              <a:t>01/10/2025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27AAF-2B21-44E5-B6DB-7381679F8F8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709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4B381-18BA-4F2B-AEF5-3263D7DFBCCB}" type="datetimeFigureOut">
              <a:rPr lang="fr-FR" smtClean="0"/>
              <a:pPr/>
              <a:t>01/10/2025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27AAF-2B21-44E5-B6DB-7381679F8F8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5427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955" y="4719909"/>
            <a:ext cx="4613488" cy="4026576"/>
          </a:xfrm>
        </p:spPr>
        <p:txBody>
          <a:bodyPr anchor="b">
            <a:normAutofit/>
          </a:bodyPr>
          <a:lstStyle>
            <a:lvl1pPr>
              <a:defRPr sz="330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5005" y="1621777"/>
            <a:ext cx="5598718" cy="17405718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955" y="8746483"/>
            <a:ext cx="4613488" cy="8139818"/>
          </a:xfrm>
        </p:spPr>
        <p:txBody>
          <a:bodyPr>
            <a:normAutofit/>
          </a:bodyPr>
          <a:lstStyle>
            <a:lvl1pPr marL="0" indent="0">
              <a:buNone/>
              <a:defRPr sz="2315"/>
            </a:lvl1pPr>
            <a:lvl2pPr marL="566985" indent="0">
              <a:buNone/>
              <a:defRPr sz="1736"/>
            </a:lvl2pPr>
            <a:lvl3pPr marL="1133970" indent="0">
              <a:buNone/>
              <a:defRPr sz="1488"/>
            </a:lvl3pPr>
            <a:lvl4pPr marL="1700955" indent="0">
              <a:buNone/>
              <a:defRPr sz="1240"/>
            </a:lvl4pPr>
            <a:lvl5pPr marL="2267941" indent="0">
              <a:buNone/>
              <a:defRPr sz="1240"/>
            </a:lvl5pPr>
            <a:lvl6pPr marL="2834926" indent="0">
              <a:buNone/>
              <a:defRPr sz="1240"/>
            </a:lvl6pPr>
            <a:lvl7pPr marL="3401911" indent="0">
              <a:buNone/>
              <a:defRPr sz="1240"/>
            </a:lvl7pPr>
            <a:lvl8pPr marL="3968896" indent="0">
              <a:buNone/>
              <a:defRPr sz="1240"/>
            </a:lvl8pPr>
            <a:lvl9pPr marL="4535881" indent="0">
              <a:buNone/>
              <a:defRPr sz="124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4B381-18BA-4F2B-AEF5-3263D7DFBCCB}" type="datetimeFigureOut">
              <a:rPr lang="fr-FR" smtClean="0"/>
              <a:pPr/>
              <a:t>01/10/2025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27AAF-2B21-44E5-B6DB-7381679F8F8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9041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955" y="15119668"/>
            <a:ext cx="10495769" cy="1784962"/>
          </a:xfrm>
        </p:spPr>
        <p:txBody>
          <a:bodyPr anchor="b">
            <a:normAutofit/>
          </a:bodyPr>
          <a:lstStyle>
            <a:lvl1pPr algn="l">
              <a:defRPr sz="3968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07955" y="1919958"/>
            <a:ext cx="10495769" cy="12112231"/>
          </a:xfrm>
        </p:spPr>
        <p:txBody>
          <a:bodyPr anchor="t">
            <a:normAutofit/>
          </a:bodyPr>
          <a:lstStyle>
            <a:lvl1pPr marL="0" indent="0" algn="ctr">
              <a:buNone/>
              <a:defRPr sz="2646"/>
            </a:lvl1pPr>
            <a:lvl2pPr marL="755980" indent="0">
              <a:buNone/>
              <a:defRPr sz="2646"/>
            </a:lvl2pPr>
            <a:lvl3pPr marL="1511960" indent="0">
              <a:buNone/>
              <a:defRPr sz="2646"/>
            </a:lvl3pPr>
            <a:lvl4pPr marL="2267941" indent="0">
              <a:buNone/>
              <a:defRPr sz="2646"/>
            </a:lvl4pPr>
            <a:lvl5pPr marL="3023921" indent="0">
              <a:buNone/>
              <a:defRPr sz="2646"/>
            </a:lvl5pPr>
            <a:lvl6pPr marL="3779901" indent="0">
              <a:buNone/>
              <a:defRPr sz="2646"/>
            </a:lvl6pPr>
            <a:lvl7pPr marL="4535881" indent="0">
              <a:buNone/>
              <a:defRPr sz="2646"/>
            </a:lvl7pPr>
            <a:lvl8pPr marL="5291861" indent="0">
              <a:buNone/>
              <a:defRPr sz="2646"/>
            </a:lvl8pPr>
            <a:lvl9pPr marL="6047842" indent="0">
              <a:buNone/>
              <a:defRPr sz="2646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955" y="16904630"/>
            <a:ext cx="10495769" cy="2122864"/>
          </a:xfrm>
        </p:spPr>
        <p:txBody>
          <a:bodyPr>
            <a:normAutofit/>
          </a:bodyPr>
          <a:lstStyle>
            <a:lvl1pPr marL="0" indent="0">
              <a:buNone/>
              <a:defRPr sz="1984"/>
            </a:lvl1pPr>
            <a:lvl2pPr marL="755980" indent="0">
              <a:buNone/>
              <a:defRPr sz="1984"/>
            </a:lvl2pPr>
            <a:lvl3pPr marL="1511960" indent="0">
              <a:buNone/>
              <a:defRPr sz="1654"/>
            </a:lvl3pPr>
            <a:lvl4pPr marL="2267941" indent="0">
              <a:buNone/>
              <a:defRPr sz="1488"/>
            </a:lvl4pPr>
            <a:lvl5pPr marL="3023921" indent="0">
              <a:buNone/>
              <a:defRPr sz="1488"/>
            </a:lvl5pPr>
            <a:lvl6pPr marL="3779901" indent="0">
              <a:buNone/>
              <a:defRPr sz="1488"/>
            </a:lvl6pPr>
            <a:lvl7pPr marL="4535881" indent="0">
              <a:buNone/>
              <a:defRPr sz="1488"/>
            </a:lvl7pPr>
            <a:lvl8pPr marL="5291861" indent="0">
              <a:buNone/>
              <a:defRPr sz="1488"/>
            </a:lvl8pPr>
            <a:lvl9pPr marL="6047842" indent="0">
              <a:buNone/>
              <a:defRPr sz="1488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4B381-18BA-4F2B-AEF5-3263D7DFBCCB}" type="datetimeFigureOut">
              <a:rPr lang="fr-FR" smtClean="0"/>
              <a:pPr/>
              <a:t>01/10/2025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27AAF-2B21-44E5-B6DB-7381679F8F8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6039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3999" y="-26669"/>
            <a:ext cx="15164518" cy="21652862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7956" y="1919958"/>
            <a:ext cx="10495767" cy="41599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955" y="6804860"/>
            <a:ext cx="10495769" cy="12222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37444" y="19027498"/>
            <a:ext cx="1131193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4B381-18BA-4F2B-AEF5-3263D7DFBCCB}" type="datetimeFigureOut">
              <a:rPr lang="fr-FR" smtClean="0"/>
              <a:pPr/>
              <a:t>01/10/2025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7956" y="19027498"/>
            <a:ext cx="7643957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6093" y="19027498"/>
            <a:ext cx="847633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8">
                <a:solidFill>
                  <a:schemeClr val="accent1"/>
                </a:solidFill>
              </a:defRPr>
            </a:lvl1pPr>
          </a:lstStyle>
          <a:p>
            <a:fld id="{F5C27AAF-2B21-44E5-B6DB-7381679F8F8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1847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8" r:id="rId1"/>
    <p:sldLayoutId id="2147484149" r:id="rId2"/>
    <p:sldLayoutId id="2147484150" r:id="rId3"/>
    <p:sldLayoutId id="2147484151" r:id="rId4"/>
    <p:sldLayoutId id="2147484152" r:id="rId5"/>
    <p:sldLayoutId id="2147484153" r:id="rId6"/>
    <p:sldLayoutId id="2147484154" r:id="rId7"/>
    <p:sldLayoutId id="2147484155" r:id="rId8"/>
    <p:sldLayoutId id="2147484156" r:id="rId9"/>
    <p:sldLayoutId id="2147484157" r:id="rId10"/>
    <p:sldLayoutId id="2147484158" r:id="rId11"/>
    <p:sldLayoutId id="2147484159" r:id="rId12"/>
    <p:sldLayoutId id="2147484160" r:id="rId13"/>
    <p:sldLayoutId id="2147484161" r:id="rId14"/>
    <p:sldLayoutId id="2147484162" r:id="rId15"/>
    <p:sldLayoutId id="2147484163" r:id="rId16"/>
    <p:sldLayoutId id="2147484164" r:id="rId17"/>
    <p:sldLayoutId id="2147483697" r:id="rId18"/>
  </p:sldLayoutIdLst>
  <p:txStyles>
    <p:titleStyle>
      <a:lvl1pPr algn="l" defTabSz="755980" rtl="0" eaLnBrk="1" latinLnBrk="0" hangingPunct="1">
        <a:spcBef>
          <a:spcPct val="0"/>
        </a:spcBef>
        <a:buNone/>
        <a:defRPr sz="595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566985" indent="-566985" algn="l" defTabSz="755980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9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228468" indent="-472488" algn="l" defTabSz="755980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64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889951" indent="-377990" algn="l" defTabSz="755980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31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645931" indent="-377990" algn="l" defTabSz="755980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3401911" indent="-377990" algn="l" defTabSz="755980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4157891" indent="-377990" algn="l" defTabSz="755980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913871" indent="-377990" algn="l" defTabSz="755980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5669852" indent="-377990" algn="l" defTabSz="755980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6425832" indent="-377990" algn="l" defTabSz="755980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8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75598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75598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75598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75598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75598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75598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75598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75598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Alternative 3"/>
          <p:cNvSpPr/>
          <p:nvPr/>
        </p:nvSpPr>
        <p:spPr>
          <a:xfrm>
            <a:off x="361249" y="2086794"/>
            <a:ext cx="14399225" cy="1728192"/>
          </a:xfrm>
          <a:prstGeom prst="flowChartAlternateProcess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3200" b="1" dirty="0">
                <a:solidFill>
                  <a:srgbClr val="1103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 centered and bolded (32)</a:t>
            </a:r>
          </a:p>
          <a:p>
            <a:pPr marL="457200" indent="-457200" algn="ctr">
              <a:buAutoNum type="alphaUcPeriod"/>
            </a:pPr>
            <a:r>
              <a:rPr lang="en-CA" sz="2000" b="1" dirty="0">
                <a:solidFill>
                  <a:srgbClr val="1103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n-CA" sz="2000" b="1" baseline="30000" dirty="0">
                <a:solidFill>
                  <a:srgbClr val="1103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1,*</a:t>
            </a:r>
            <a:r>
              <a:rPr lang="en-CA" sz="2000" b="1" dirty="0">
                <a:solidFill>
                  <a:srgbClr val="1103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B. Author</a:t>
            </a:r>
            <a:r>
              <a:rPr lang="en-CA" sz="2000" b="1" baseline="30000" dirty="0">
                <a:solidFill>
                  <a:srgbClr val="1103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CA" sz="2000" b="1" dirty="0">
                <a:solidFill>
                  <a:srgbClr val="1103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(20)</a:t>
            </a:r>
          </a:p>
          <a:p>
            <a:pPr algn="ctr"/>
            <a:r>
              <a:rPr lang="en-CA" sz="1800" i="1" dirty="0">
                <a:solidFill>
                  <a:srgbClr val="1103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The author affiliation and full address should be located here, email (18)</a:t>
            </a:r>
          </a:p>
          <a:p>
            <a:pPr algn="ctr">
              <a:lnSpc>
                <a:spcPct val="125000"/>
              </a:lnSpc>
            </a:pPr>
            <a:r>
              <a:rPr lang="en-CA" sz="1800" i="1" dirty="0">
                <a:solidFill>
                  <a:srgbClr val="1103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*- E-mail</a:t>
            </a:r>
            <a:endParaRPr lang="fr-FR" sz="1800" dirty="0">
              <a:solidFill>
                <a:srgbClr val="1103C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Zone de texte 1"/>
          <p:cNvSpPr txBox="1"/>
          <p:nvPr/>
        </p:nvSpPr>
        <p:spPr>
          <a:xfrm>
            <a:off x="2534761" y="546010"/>
            <a:ext cx="9865096" cy="14959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i="1" dirty="0">
                <a:ln w="0">
                  <a:solidFill>
                    <a:srgbClr val="3401C3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The First International Conference Hybrid on Chemistry,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i="1" dirty="0">
                <a:ln w="0">
                  <a:solidFill>
                    <a:srgbClr val="3401C3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Material Energy &amp; Environment (CMEE'2025)</a:t>
            </a:r>
            <a:endParaRPr lang="fr-FR" sz="2800" i="1" dirty="0">
              <a:ln w="0">
                <a:solidFill>
                  <a:srgbClr val="3401C3"/>
                </a:solidFill>
              </a:ln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en-US" sz="1800" i="1" dirty="0">
                <a:ln w="0">
                  <a:solidFill>
                    <a:srgbClr val="3401C3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November 4-6, 2025 : </a:t>
            </a:r>
            <a:r>
              <a:rPr lang="fr-FR" sz="1800" i="1" dirty="0">
                <a:ln w="0">
                  <a:solidFill>
                    <a:srgbClr val="3401C3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Batna</a:t>
            </a:r>
            <a:r>
              <a:rPr lang="en-US" sz="1800" i="1" dirty="0">
                <a:ln w="0">
                  <a:solidFill>
                    <a:srgbClr val="3401C3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, Algeria</a:t>
            </a:r>
            <a:endParaRPr lang="fr-FR" sz="1800" dirty="0">
              <a:ln w="0">
                <a:solidFill>
                  <a:srgbClr val="3401C3"/>
                </a:solidFill>
              </a:ln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37176" y="4108185"/>
            <a:ext cx="14420925" cy="17081647"/>
            <a:chOff x="205464" y="4087267"/>
            <a:chExt cx="14420925" cy="17081647"/>
          </a:xfrm>
        </p:grpSpPr>
        <p:sp>
          <p:nvSpPr>
            <p:cNvPr id="7" name="ZoneTexte 6"/>
            <p:cNvSpPr txBox="1"/>
            <p:nvPr/>
          </p:nvSpPr>
          <p:spPr>
            <a:xfrm>
              <a:off x="273815" y="4479896"/>
              <a:ext cx="7151239" cy="5016757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just"/>
              <a:r>
                <a:rPr lang="en-US" sz="1600" dirty="0"/>
                <a:t>  </a:t>
              </a:r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r>
                <a:rPr lang="en-US" sz="1600" dirty="0"/>
                <a:t>  </a:t>
              </a:r>
              <a:endParaRPr lang="fr-FR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ZoneTexte 51"/>
            <p:cNvSpPr txBox="1"/>
            <p:nvPr/>
          </p:nvSpPr>
          <p:spPr>
            <a:xfrm>
              <a:off x="205465" y="18368147"/>
              <a:ext cx="9070633" cy="2800767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justLow"/>
              <a:r>
                <a:rPr lang="en-US" sz="1600" dirty="0">
                  <a:latin typeface="Arial" pitchFamily="34" charset="0"/>
                  <a:cs typeface="Arial" pitchFamily="34" charset="0"/>
                </a:rPr>
                <a:t>                                             </a:t>
              </a:r>
              <a:endParaRPr lang="en-US" sz="1600" b="1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ZoneTexte 51"/>
            <p:cNvSpPr txBox="1"/>
            <p:nvPr/>
          </p:nvSpPr>
          <p:spPr>
            <a:xfrm>
              <a:off x="205464" y="10012963"/>
              <a:ext cx="7184649" cy="7725192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  <a:p>
              <a:pPr algn="justLow"/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Arrondir un rectangle avec un coin du même côté 8"/>
            <p:cNvSpPr/>
            <p:nvPr/>
          </p:nvSpPr>
          <p:spPr>
            <a:xfrm>
              <a:off x="972731" y="4087267"/>
              <a:ext cx="5495871" cy="403980"/>
            </a:xfrm>
            <a:prstGeom prst="round2SameRect">
              <a:avLst>
                <a:gd name="adj1" fmla="val 24730"/>
                <a:gd name="adj2" fmla="val 0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Abstract</a:t>
              </a:r>
            </a:p>
          </p:txBody>
        </p:sp>
        <p:sp>
          <p:nvSpPr>
            <p:cNvPr id="60" name="Arrondir un rectangle avec un coin du même côté 8"/>
            <p:cNvSpPr/>
            <p:nvPr/>
          </p:nvSpPr>
          <p:spPr>
            <a:xfrm>
              <a:off x="1835339" y="17956195"/>
              <a:ext cx="5495871" cy="403980"/>
            </a:xfrm>
            <a:prstGeom prst="round2SameRect">
              <a:avLst>
                <a:gd name="adj1" fmla="val 24730"/>
                <a:gd name="adj2" fmla="val 0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Conclusion</a:t>
              </a:r>
            </a:p>
          </p:txBody>
        </p:sp>
        <p:sp>
          <p:nvSpPr>
            <p:cNvPr id="63" name="ZoneTexte 6"/>
            <p:cNvSpPr txBox="1"/>
            <p:nvPr/>
          </p:nvSpPr>
          <p:spPr>
            <a:xfrm>
              <a:off x="7475150" y="4480957"/>
              <a:ext cx="7151239" cy="13265170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just"/>
              <a:r>
                <a:rPr lang="en-US" sz="1600" dirty="0">
                  <a:solidFill>
                    <a:schemeClr val="accent2">
                      <a:lumMod val="75000"/>
                    </a:schemeClr>
                  </a:solidFill>
                  <a:latin typeface="Arial Black" panose="020B0A04020102020204" pitchFamily="34" charset="0"/>
                </a:rPr>
                <a:t>  </a:t>
              </a:r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pPr algn="just"/>
              <a:endParaRPr lang="fr-FR" sz="800" dirty="0"/>
            </a:p>
            <a:p>
              <a:pPr algn="just"/>
              <a:endParaRPr lang="fr-FR" sz="1600" dirty="0"/>
            </a:p>
            <a:p>
              <a:pPr algn="just"/>
              <a:endParaRPr lang="fr-FR" sz="1600" dirty="0"/>
            </a:p>
            <a:p>
              <a:r>
                <a:rPr lang="en-US" sz="1600" dirty="0"/>
                <a:t>  </a:t>
              </a:r>
              <a:endParaRPr lang="en-US" sz="800" dirty="0"/>
            </a:p>
            <a:p>
              <a:endParaRPr lang="en-US" sz="800" dirty="0">
                <a:latin typeface="Arial" pitchFamily="34" charset="0"/>
                <a:cs typeface="Arial" pitchFamily="34" charset="0"/>
              </a:endParaRPr>
            </a:p>
            <a:p>
              <a:endParaRPr lang="en-US" sz="800" dirty="0">
                <a:latin typeface="Arial" pitchFamily="34" charset="0"/>
                <a:cs typeface="Arial" pitchFamily="34" charset="0"/>
              </a:endParaRPr>
            </a:p>
            <a:p>
              <a:endParaRPr lang="fr-FR" sz="1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431019" y="4525966"/>
            <a:ext cx="7149819" cy="37548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fr-FR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ZoneTexte 51"/>
          <p:cNvSpPr txBox="1"/>
          <p:nvPr/>
        </p:nvSpPr>
        <p:spPr>
          <a:xfrm>
            <a:off x="9647907" y="18389065"/>
            <a:ext cx="5134267" cy="2800767"/>
          </a:xfrm>
          <a:prstGeom prst="rect">
            <a:avLst/>
          </a:prstGeom>
          <a:ln/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fr-FR" sz="1600" dirty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1600" dirty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1600" dirty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1600" dirty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1600" dirty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1600" dirty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1600" dirty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1600" dirty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1600" dirty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1600" dirty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1600" dirty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UB2 Logo Blue.png">
            <a:extLst>
              <a:ext uri="{FF2B5EF4-FFF2-40B4-BE49-F238E27FC236}">
                <a16:creationId xmlns:a16="http://schemas.microsoft.com/office/drawing/2014/main" id="{9722A5AA-5BCA-FEF5-88CB-24DAC1C7A0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1228" y="105760"/>
            <a:ext cx="1292660" cy="16100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Arrondir un rectangle avec un coin du même côté 8">
            <a:extLst>
              <a:ext uri="{FF2B5EF4-FFF2-40B4-BE49-F238E27FC236}">
                <a16:creationId xmlns:a16="http://schemas.microsoft.com/office/drawing/2014/main" id="{75AB9327-1A72-3F4F-F2A7-108AECE28B54}"/>
              </a:ext>
            </a:extLst>
          </p:cNvPr>
          <p:cNvSpPr/>
          <p:nvPr/>
        </p:nvSpPr>
        <p:spPr>
          <a:xfrm>
            <a:off x="1122574" y="9629901"/>
            <a:ext cx="5495871" cy="403980"/>
          </a:xfrm>
          <a:prstGeom prst="round2SameRect">
            <a:avLst>
              <a:gd name="adj1" fmla="val 24730"/>
              <a:gd name="adj2" fmla="val 0"/>
            </a:avLst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12" name="Arrondir un rectangle avec un coin du même côté 8">
            <a:extLst>
              <a:ext uri="{FF2B5EF4-FFF2-40B4-BE49-F238E27FC236}">
                <a16:creationId xmlns:a16="http://schemas.microsoft.com/office/drawing/2014/main" id="{474B3983-E5FA-9EA3-BFD1-092F51269254}"/>
              </a:ext>
            </a:extLst>
          </p:cNvPr>
          <p:cNvSpPr/>
          <p:nvPr/>
        </p:nvSpPr>
        <p:spPr>
          <a:xfrm>
            <a:off x="10512002" y="17985085"/>
            <a:ext cx="3406075" cy="403980"/>
          </a:xfrm>
          <a:prstGeom prst="round2SameRect">
            <a:avLst>
              <a:gd name="adj1" fmla="val 24730"/>
              <a:gd name="adj2" fmla="val 0"/>
            </a:avLst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13" name="Arrondir un rectangle avec un coin du même côté 8">
            <a:extLst>
              <a:ext uri="{FF2B5EF4-FFF2-40B4-BE49-F238E27FC236}">
                <a16:creationId xmlns:a16="http://schemas.microsoft.com/office/drawing/2014/main" id="{90587AC1-6710-7057-1C6D-975D6E23E9BC}"/>
              </a:ext>
            </a:extLst>
          </p:cNvPr>
          <p:cNvSpPr/>
          <p:nvPr/>
        </p:nvSpPr>
        <p:spPr>
          <a:xfrm>
            <a:off x="8207747" y="4108185"/>
            <a:ext cx="5904656" cy="403980"/>
          </a:xfrm>
          <a:prstGeom prst="round2SameRect">
            <a:avLst>
              <a:gd name="adj1" fmla="val 24730"/>
              <a:gd name="adj2" fmla="val 0"/>
            </a:avLst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en-US" sz="18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sz="18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162893943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4839</TotalTime>
  <Words>69</Words>
  <Application>Microsoft Office PowerPoint</Application>
  <PresentationFormat>Personnalisé</PresentationFormat>
  <Paragraphs>142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Arial Black</vt:lpstr>
      <vt:lpstr>Arial Rounded MT Bold</vt:lpstr>
      <vt:lpstr>Calibri</vt:lpstr>
      <vt:lpstr>Times New Roman</vt:lpstr>
      <vt:lpstr>Trebuchet MS</vt:lpstr>
      <vt:lpstr>Wingdings 3</vt:lpstr>
      <vt:lpstr>Facette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Zghal wissem</dc:creator>
  <cp:lastModifiedBy>XPRISTO</cp:lastModifiedBy>
  <cp:revision>253</cp:revision>
  <cp:lastPrinted>2023-11-27T11:57:05Z</cp:lastPrinted>
  <dcterms:created xsi:type="dcterms:W3CDTF">2010-12-23T10:24:19Z</dcterms:created>
  <dcterms:modified xsi:type="dcterms:W3CDTF">2025-10-01T19:57:44Z</dcterms:modified>
</cp:coreProperties>
</file>